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1" autoAdjust="0"/>
    <p:restoredTop sz="94660"/>
  </p:normalViewPr>
  <p:slideViewPr>
    <p:cSldViewPr snapToGrid="0">
      <p:cViewPr varScale="1">
        <p:scale>
          <a:sx n="56" d="100"/>
          <a:sy n="56" d="100"/>
        </p:scale>
        <p:origin x="260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1327-C65F-4C82-B04B-B8352548032C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C985-E173-4AD1-8164-EA4402C6A8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7936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1327-C65F-4C82-B04B-B8352548032C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C985-E173-4AD1-8164-EA4402C6A8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965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1327-C65F-4C82-B04B-B8352548032C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C985-E173-4AD1-8164-EA4402C6A8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3959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1327-C65F-4C82-B04B-B8352548032C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C985-E173-4AD1-8164-EA4402C6A8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777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1327-C65F-4C82-B04B-B8352548032C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C985-E173-4AD1-8164-EA4402C6A8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5940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1327-C65F-4C82-B04B-B8352548032C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C985-E173-4AD1-8164-EA4402C6A8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1506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1327-C65F-4C82-B04B-B8352548032C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C985-E173-4AD1-8164-EA4402C6A8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6271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1327-C65F-4C82-B04B-B8352548032C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C985-E173-4AD1-8164-EA4402C6A8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010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1327-C65F-4C82-B04B-B8352548032C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C985-E173-4AD1-8164-EA4402C6A8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863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1327-C65F-4C82-B04B-B8352548032C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C985-E173-4AD1-8164-EA4402C6A8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633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1327-C65F-4C82-B04B-B8352548032C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C985-E173-4AD1-8164-EA4402C6A8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884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71327-C65F-4C82-B04B-B8352548032C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7C985-E173-4AD1-8164-EA4402C6A8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1000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gahag.net/007375-four-leaf-clover-frame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21121FE2-660D-3143-B02E-5237138E82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2462704"/>
            <a:ext cx="6858000" cy="6396671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8700A0E6-2076-935B-EB06-E67F74C619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0964" y="5831461"/>
            <a:ext cx="1780747" cy="1282083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1458AD2-EBFD-3AC0-BD84-F32A3B0BCA71}"/>
              </a:ext>
            </a:extLst>
          </p:cNvPr>
          <p:cNvSpPr txBox="1"/>
          <p:nvPr/>
        </p:nvSpPr>
        <p:spPr>
          <a:xfrm>
            <a:off x="800195" y="418886"/>
            <a:ext cx="5106899" cy="707886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  </a:t>
            </a:r>
            <a:r>
              <a:rPr kumimoji="1" lang="ja-JP" altLang="en-US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　                 </a:t>
            </a: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r>
              <a:rPr kumimoji="1" lang="ja-JP" altLang="en-US" sz="40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あいあい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FECFB18-DBD7-0D5E-6B16-71354237AE15}"/>
              </a:ext>
            </a:extLst>
          </p:cNvPr>
          <p:cNvSpPr txBox="1"/>
          <p:nvPr/>
        </p:nvSpPr>
        <p:spPr>
          <a:xfrm>
            <a:off x="563402" y="1290151"/>
            <a:ext cx="581071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認知症の家族介護交流会のお知らせ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12D5956-EF54-B234-D984-E5CBBFCF2013}"/>
              </a:ext>
            </a:extLst>
          </p:cNvPr>
          <p:cNvSpPr txBox="1"/>
          <p:nvPr/>
        </p:nvSpPr>
        <p:spPr>
          <a:xfrm>
            <a:off x="650789" y="3791957"/>
            <a:ext cx="525630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　時：　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　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　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　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 （火）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</a:t>
            </a:r>
            <a:r>
              <a:rPr kumimoji="1" lang="en-US" altLang="ja-JP" sz="20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kumimoji="1" lang="ja-JP" altLang="en-US" sz="20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20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00</a:t>
            </a:r>
            <a:r>
              <a:rPr kumimoji="1" lang="ja-JP" altLang="en-US" sz="20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kumimoji="1" lang="en-US" altLang="ja-JP" sz="20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</a:t>
            </a:r>
            <a:r>
              <a:rPr kumimoji="1" lang="ja-JP" altLang="en-US" sz="20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20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30</a:t>
            </a:r>
            <a:r>
              <a:rPr kumimoji="1" lang="ja-JP" altLang="en-US" sz="20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24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（入退出自由）</a:t>
            </a:r>
            <a:endParaRPr kumimoji="1" lang="ja-JP" alt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+mn-cs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08F9754-E445-FF08-DB14-9371D2DD484D}"/>
              </a:ext>
            </a:extLst>
          </p:cNvPr>
          <p:cNvSpPr txBox="1"/>
          <p:nvPr/>
        </p:nvSpPr>
        <p:spPr>
          <a:xfrm>
            <a:off x="247436" y="7590150"/>
            <a:ext cx="644264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対象者</a:t>
            </a:r>
            <a:r>
              <a:rPr kumimoji="1" lang="ja-JP" altLang="en-US" sz="20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　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認知症の方を介護しているご家族・ご親族の方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　　　　　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※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初めての方も大歓迎 </a:t>
            </a:r>
            <a:r>
              <a:rPr kumimoji="1" lang="en-US" altLang="ja-JP" sz="20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!!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63C47F3-F987-91E2-A81F-DBC9E7A6D63D}"/>
              </a:ext>
            </a:extLst>
          </p:cNvPr>
          <p:cNvSpPr txBox="1"/>
          <p:nvPr/>
        </p:nvSpPr>
        <p:spPr>
          <a:xfrm>
            <a:off x="686289" y="5475503"/>
            <a:ext cx="42884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内　容：　フリートーク・情報交換など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FF08469D-30C6-563C-A5D0-EC7A001C32EC}"/>
              </a:ext>
            </a:extLst>
          </p:cNvPr>
          <p:cNvSpPr txBox="1"/>
          <p:nvPr/>
        </p:nvSpPr>
        <p:spPr>
          <a:xfrm>
            <a:off x="640414" y="4680882"/>
            <a:ext cx="538735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場　所：　湖西市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健康福祉センター　おぼと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                  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階　栄養指導室</a:t>
            </a:r>
            <a:endParaRPr lang="ja-JP" altLang="en-US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662D5A0A-6234-AB07-0F5D-80785179B0B9}"/>
              </a:ext>
            </a:extLst>
          </p:cNvPr>
          <p:cNvSpPr txBox="1"/>
          <p:nvPr/>
        </p:nvSpPr>
        <p:spPr>
          <a:xfrm>
            <a:off x="686289" y="6132716"/>
            <a:ext cx="231987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参加費</a:t>
            </a:r>
            <a:r>
              <a:rPr kumimoji="1" lang="ja-JP" altLang="en-US" sz="20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　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無　料</a:t>
            </a:r>
            <a:endParaRPr lang="ja-JP" altLang="en-US" sz="2000" b="1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55EA8AF4-9412-3087-8EC3-6EC334F3C64E}"/>
              </a:ext>
            </a:extLst>
          </p:cNvPr>
          <p:cNvSpPr txBox="1"/>
          <p:nvPr/>
        </p:nvSpPr>
        <p:spPr>
          <a:xfrm>
            <a:off x="909748" y="8947369"/>
            <a:ext cx="5118018" cy="8771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問い合わせ・申し込み：</a:t>
            </a:r>
            <a:endParaRPr kumimoji="1" lang="en-US" altLang="ja-JP" sz="1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　　　　　　　湖西市地域包括支援センター湖西白萩　</a:t>
            </a:r>
            <a:endParaRPr kumimoji="1" lang="en-US" altLang="ja-JP" sz="1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　　　　　　　　　　　　　　　　　　　　　　☎</a:t>
            </a:r>
            <a:r>
              <a:rPr kumimoji="1" lang="en-US" altLang="ja-JP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573-2050</a:t>
            </a:r>
            <a:endParaRPr kumimoji="1" lang="ja-JP" altLang="en-US" sz="1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E8CA242-913A-C129-A315-879274129A29}"/>
              </a:ext>
            </a:extLst>
          </p:cNvPr>
          <p:cNvSpPr txBox="1"/>
          <p:nvPr/>
        </p:nvSpPr>
        <p:spPr>
          <a:xfrm>
            <a:off x="631068" y="1895530"/>
            <a:ext cx="567537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100" dirty="0">
                <a:solidFill>
                  <a:schemeClr val="accent2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おいしいお菓子と飲み物でリフレッシュしませんか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0C9D59F-BF1A-788F-B3D4-38D655A848BB}"/>
              </a:ext>
            </a:extLst>
          </p:cNvPr>
          <p:cNvSpPr txBox="1"/>
          <p:nvPr/>
        </p:nvSpPr>
        <p:spPr>
          <a:xfrm>
            <a:off x="734217" y="6692619"/>
            <a:ext cx="30812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締め切り：</a:t>
            </a:r>
            <a:endParaRPr kumimoji="1"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令和７年７月</a:t>
            </a:r>
            <a:r>
              <a:rPr kumimoji="1"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日（金）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34ED0FB-7BE7-CF2F-C139-38139B7569AC}"/>
              </a:ext>
            </a:extLst>
          </p:cNvPr>
          <p:cNvSpPr txBox="1"/>
          <p:nvPr/>
        </p:nvSpPr>
        <p:spPr>
          <a:xfrm>
            <a:off x="909748" y="2860638"/>
            <a:ext cx="51267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7</a:t>
            </a:r>
            <a:r>
              <a:rPr kumimoji="1" lang="ja-JP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月は、認知症の方を介護されている方の</a:t>
            </a:r>
            <a:endParaRPr kumimoji="1" lang="en-US" altLang="ja-JP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ご参加をお待ちしています</a:t>
            </a:r>
            <a:endParaRPr kumimoji="1" lang="ja-JP" altLang="en-US" sz="22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FDCA75B-998A-8D77-CF92-73903DE049A4}"/>
              </a:ext>
            </a:extLst>
          </p:cNvPr>
          <p:cNvSpPr txBox="1"/>
          <p:nvPr/>
        </p:nvSpPr>
        <p:spPr>
          <a:xfrm>
            <a:off x="1022762" y="555651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介護者交流会</a:t>
            </a:r>
            <a:endParaRPr kumimoji="1" lang="ja-JP" altLang="en-US" b="1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2151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1061</TotalTime>
  <Words>138</Words>
  <Application>Microsoft Office PowerPoint</Application>
  <PresentationFormat>A4 210 x 297 mm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HGP創英角ﾎﾟｯﾌﾟ体</vt:lpstr>
      <vt:lpstr>HGS創英角ﾎﾟｯﾌﾟ体</vt:lpstr>
      <vt:lpstr>HG丸ｺﾞｼｯｸM-PRO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美和 高須</dc:creator>
  <cp:lastModifiedBy>USER</cp:lastModifiedBy>
  <cp:revision>44</cp:revision>
  <cp:lastPrinted>2025-06-10T23:44:07Z</cp:lastPrinted>
  <dcterms:created xsi:type="dcterms:W3CDTF">2024-04-30T23:39:04Z</dcterms:created>
  <dcterms:modified xsi:type="dcterms:W3CDTF">2025-06-13T12:03:09Z</dcterms:modified>
</cp:coreProperties>
</file>