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1" autoAdjust="0"/>
    <p:restoredTop sz="94660"/>
  </p:normalViewPr>
  <p:slideViewPr>
    <p:cSldViewPr snapToGrid="0">
      <p:cViewPr varScale="1">
        <p:scale>
          <a:sx n="56" d="100"/>
          <a:sy n="56" d="100"/>
        </p:scale>
        <p:origin x="260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93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96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95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7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94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50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27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01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86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63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88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71327-C65F-4C82-B04B-B8352548032C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7C985-E173-4AD1-8164-EA4402C6A8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00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楕円 20">
            <a:extLst>
              <a:ext uri="{FF2B5EF4-FFF2-40B4-BE49-F238E27FC236}">
                <a16:creationId xmlns:a16="http://schemas.microsoft.com/office/drawing/2014/main" id="{8F0B97AE-5DCF-2B74-51B9-34D6754107DE}"/>
              </a:ext>
            </a:extLst>
          </p:cNvPr>
          <p:cNvSpPr/>
          <p:nvPr/>
        </p:nvSpPr>
        <p:spPr>
          <a:xfrm>
            <a:off x="148976" y="4358233"/>
            <a:ext cx="6593018" cy="360950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AE05BCA-CE98-5219-E3D3-CB23067C2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081" y="3078097"/>
            <a:ext cx="4136172" cy="189452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1CBD02-3197-966C-DA70-CCAB503594DB}"/>
              </a:ext>
            </a:extLst>
          </p:cNvPr>
          <p:cNvSpPr txBox="1"/>
          <p:nvPr/>
        </p:nvSpPr>
        <p:spPr>
          <a:xfrm>
            <a:off x="695578" y="68680"/>
            <a:ext cx="565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介護者同士で、和気</a:t>
            </a:r>
            <a:r>
              <a:rPr kumimoji="1" lang="en-US" altLang="ja-JP" dirty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〝</a:t>
            </a:r>
            <a:r>
              <a:rPr kumimoji="1" lang="ja-JP" altLang="en-US" dirty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あいあい</a:t>
            </a:r>
            <a:r>
              <a:rPr kumimoji="1" lang="en-US" altLang="ja-JP" dirty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〟</a:t>
            </a:r>
            <a:r>
              <a:rPr kumimoji="1" lang="ja-JP" altLang="en-US" dirty="0">
                <a:solidFill>
                  <a:schemeClr val="accent2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と話をしてみませんか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9C9F128-6905-1FEB-5E6A-1BDE395D77F6}"/>
              </a:ext>
            </a:extLst>
          </p:cNvPr>
          <p:cNvSpPr txBox="1"/>
          <p:nvPr/>
        </p:nvSpPr>
        <p:spPr>
          <a:xfrm>
            <a:off x="2995224" y="4621250"/>
            <a:ext cx="867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  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073427B-41C9-74B6-01D6-344ACC900EA0}"/>
              </a:ext>
            </a:extLst>
          </p:cNvPr>
          <p:cNvSpPr txBox="1"/>
          <p:nvPr/>
        </p:nvSpPr>
        <p:spPr>
          <a:xfrm>
            <a:off x="1271970" y="4997523"/>
            <a:ext cx="3760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　</a:t>
            </a:r>
            <a:r>
              <a:rPr kumimoji="1"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　</a:t>
            </a:r>
            <a:r>
              <a:rPr kumimoji="1"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　</a:t>
            </a:r>
            <a:r>
              <a:rPr kumimoji="1"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 （火）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A375410-9696-081F-D818-FAC8A41BE070}"/>
              </a:ext>
            </a:extLst>
          </p:cNvPr>
          <p:cNvSpPr txBox="1"/>
          <p:nvPr/>
        </p:nvSpPr>
        <p:spPr>
          <a:xfrm>
            <a:off x="1869121" y="6088280"/>
            <a:ext cx="3242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　</a:t>
            </a:r>
            <a:r>
              <a:rPr kumimoji="1" lang="en-US" altLang="ja-JP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7</a:t>
            </a:r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　</a:t>
            </a:r>
            <a:r>
              <a:rPr kumimoji="1" lang="en-US" altLang="ja-JP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　</a:t>
            </a:r>
            <a:r>
              <a:rPr kumimoji="1" lang="en-US" altLang="ja-JP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9</a:t>
            </a:r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 （木）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CC4B98D-69AF-9398-EF2E-B1010675FB87}"/>
              </a:ext>
            </a:extLst>
          </p:cNvPr>
          <p:cNvSpPr txBox="1"/>
          <p:nvPr/>
        </p:nvSpPr>
        <p:spPr>
          <a:xfrm>
            <a:off x="1873097" y="6927309"/>
            <a:ext cx="3159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　</a:t>
            </a:r>
            <a:r>
              <a:rPr kumimoji="1" lang="en-US" altLang="ja-JP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8</a:t>
            </a:r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　</a:t>
            </a:r>
            <a:r>
              <a:rPr kumimoji="1" lang="en-US" altLang="ja-JP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　</a:t>
            </a:r>
            <a:r>
              <a:rPr kumimoji="1" lang="en-US" altLang="ja-JP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kumimoji="1" lang="ja-JP" altLang="en-US" sz="2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 （金）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2965ECA-16E8-2EDB-D859-287A1AF81874}"/>
              </a:ext>
            </a:extLst>
          </p:cNvPr>
          <p:cNvSpPr txBox="1"/>
          <p:nvPr/>
        </p:nvSpPr>
        <p:spPr>
          <a:xfrm>
            <a:off x="1073922" y="8204876"/>
            <a:ext cx="5001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対象者：　高齢者を介護している方・介護経験のある方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初めての方も大歓迎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79FA22-5559-040C-1D3F-7E8275DD3E55}"/>
              </a:ext>
            </a:extLst>
          </p:cNvPr>
          <p:cNvSpPr txBox="1"/>
          <p:nvPr/>
        </p:nvSpPr>
        <p:spPr>
          <a:xfrm>
            <a:off x="1294288" y="9486188"/>
            <a:ext cx="556755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：湖西市地域包括支援センター湖西白萩　☎</a:t>
            </a:r>
            <a:r>
              <a:rPr kumimoji="1" lang="en-US" altLang="ja-JP" sz="1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573-2050</a:t>
            </a:r>
            <a:endParaRPr kumimoji="1" lang="ja-JP" altLang="en-US" sz="17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0EAA4A-747E-B6BB-14D8-02B73602F1AA}"/>
              </a:ext>
            </a:extLst>
          </p:cNvPr>
          <p:cNvSpPr txBox="1"/>
          <p:nvPr/>
        </p:nvSpPr>
        <p:spPr>
          <a:xfrm>
            <a:off x="1021316" y="581648"/>
            <a:ext cx="5106899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         　                                   </a:t>
            </a:r>
            <a:r>
              <a:rPr kumimoji="1" lang="ja-JP" altLang="en-US" sz="4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あいあい</a:t>
            </a:r>
          </a:p>
        </p:txBody>
      </p:sp>
      <p:sp>
        <p:nvSpPr>
          <p:cNvPr id="24" name="フローチャート: 代替処理 23">
            <a:extLst>
              <a:ext uri="{FF2B5EF4-FFF2-40B4-BE49-F238E27FC236}">
                <a16:creationId xmlns:a16="http://schemas.microsoft.com/office/drawing/2014/main" id="{14511257-E953-77ED-B861-7A11AD06DD26}"/>
              </a:ext>
            </a:extLst>
          </p:cNvPr>
          <p:cNvSpPr/>
          <p:nvPr/>
        </p:nvSpPr>
        <p:spPr>
          <a:xfrm>
            <a:off x="811865" y="8097356"/>
            <a:ext cx="5424141" cy="1259212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03AB34B-C498-BBCB-8EE2-7A3120D04E28}"/>
              </a:ext>
            </a:extLst>
          </p:cNvPr>
          <p:cNvSpPr txBox="1"/>
          <p:nvPr/>
        </p:nvSpPr>
        <p:spPr>
          <a:xfrm>
            <a:off x="1397671" y="721661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介護者交流会</a:t>
            </a:r>
            <a:endParaRPr kumimoji="1" lang="ja-JP" altLang="en-US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884D90-3633-345C-3DF4-8A4681BAED34}"/>
              </a:ext>
            </a:extLst>
          </p:cNvPr>
          <p:cNvSpPr txBox="1"/>
          <p:nvPr/>
        </p:nvSpPr>
        <p:spPr>
          <a:xfrm>
            <a:off x="1073922" y="8769114"/>
            <a:ext cx="4603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場　 所：　湖西市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健康福祉センター　おぼと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　　　　　　　                      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2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階　栄養指導室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447E76F-5822-0184-9C33-0B7F81CAD3A4}"/>
              </a:ext>
            </a:extLst>
          </p:cNvPr>
          <p:cNvSpPr txBox="1"/>
          <p:nvPr/>
        </p:nvSpPr>
        <p:spPr>
          <a:xfrm>
            <a:off x="5238583" y="2835041"/>
            <a:ext cx="1382110" cy="584775"/>
          </a:xfrm>
          <a:prstGeom prst="rect">
            <a:avLst/>
          </a:prstGeom>
          <a:noFill/>
          <a:ln w="9525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詳細は裏面に</a:t>
            </a:r>
            <a:endParaRPr kumimoji="1" lang="en-US" altLang="ja-JP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あります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7037ACD-718F-F2C8-BFE8-865879057360}"/>
              </a:ext>
            </a:extLst>
          </p:cNvPr>
          <p:cNvSpPr txBox="1"/>
          <p:nvPr/>
        </p:nvSpPr>
        <p:spPr>
          <a:xfrm>
            <a:off x="523049" y="1805593"/>
            <a:ext cx="60017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介護しているご家族同士で、日々の不安や悩み、経験を語り合える交流会を開催します。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介護のヒントや支援制度についてもご紹介します。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お気軽にご参加ください。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0BB7AE0-20E5-10CB-701A-B6B2FAF9E673}"/>
              </a:ext>
            </a:extLst>
          </p:cNvPr>
          <p:cNvSpPr txBox="1"/>
          <p:nvPr/>
        </p:nvSpPr>
        <p:spPr>
          <a:xfrm>
            <a:off x="2545581" y="5435254"/>
            <a:ext cx="3530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時間：　</a:t>
            </a:r>
            <a:r>
              <a:rPr kumimoji="1"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kumimoji="1"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00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kumimoji="1"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kumimoji="1"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30</a:t>
            </a:r>
            <a:endParaRPr kumimoji="1" lang="ja-JP" altLang="en-US" sz="2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49441A5-74A1-52FF-A3A9-2AC55621BCA7}"/>
              </a:ext>
            </a:extLst>
          </p:cNvPr>
          <p:cNvSpPr txBox="1"/>
          <p:nvPr/>
        </p:nvSpPr>
        <p:spPr>
          <a:xfrm>
            <a:off x="1509214" y="1350753"/>
            <a:ext cx="3887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～ひとりで抱え込まないで～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5F3825B-65CB-97F2-AA54-3A63BDADA063}"/>
              </a:ext>
            </a:extLst>
          </p:cNvPr>
          <p:cNvSpPr txBox="1"/>
          <p:nvPr/>
        </p:nvSpPr>
        <p:spPr>
          <a:xfrm>
            <a:off x="148976" y="9350227"/>
            <a:ext cx="127310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問い合わせ</a:t>
            </a:r>
            <a:endParaRPr kumimoji="1" lang="en-US" altLang="ja-JP" sz="1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r>
              <a:rPr kumimoji="1" lang="ja-JP" altLang="en-US" sz="17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申し込み</a:t>
            </a:r>
            <a:endParaRPr kumimoji="1"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7956174-C652-0DB0-05E0-31D5C1FDEE81}"/>
              </a:ext>
            </a:extLst>
          </p:cNvPr>
          <p:cNvSpPr txBox="1"/>
          <p:nvPr/>
        </p:nvSpPr>
        <p:spPr>
          <a:xfrm>
            <a:off x="1570051" y="7268402"/>
            <a:ext cx="40094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時 　間：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14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00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15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30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（入退出自由）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286F723-D58C-ADFE-F32D-5451A0975814}"/>
              </a:ext>
            </a:extLst>
          </p:cNvPr>
          <p:cNvSpPr txBox="1"/>
          <p:nvPr/>
        </p:nvSpPr>
        <p:spPr>
          <a:xfrm>
            <a:off x="1570051" y="6491069"/>
            <a:ext cx="40094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時 　間：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14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00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～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15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30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（入退出自由）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166DBA-9FDA-CF1C-4B09-D366655027F9}"/>
              </a:ext>
            </a:extLst>
          </p:cNvPr>
          <p:cNvSpPr txBox="1"/>
          <p:nvPr/>
        </p:nvSpPr>
        <p:spPr>
          <a:xfrm>
            <a:off x="5002299" y="5865243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（入退出自由）</a:t>
            </a:r>
            <a:endParaRPr kumimoji="1" lang="ja-JP" altLang="en-US" b="1" dirty="0"/>
          </a:p>
        </p:txBody>
      </p:sp>
      <p:sp>
        <p:nvSpPr>
          <p:cNvPr id="16" name="雲 15">
            <a:extLst>
              <a:ext uri="{FF2B5EF4-FFF2-40B4-BE49-F238E27FC236}">
                <a16:creationId xmlns:a16="http://schemas.microsoft.com/office/drawing/2014/main" id="{49FC2ECB-90BC-B479-BF46-E5F30468581E}"/>
              </a:ext>
            </a:extLst>
          </p:cNvPr>
          <p:cNvSpPr/>
          <p:nvPr/>
        </p:nvSpPr>
        <p:spPr>
          <a:xfrm>
            <a:off x="5002299" y="2712746"/>
            <a:ext cx="1720146" cy="893230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274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1061</TotalTime>
  <Words>190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HGP創英角ﾎﾟｯﾌﾟ体</vt:lpstr>
      <vt:lpstr>HGS創英角ﾎﾟｯﾌﾟ体</vt:lpstr>
      <vt:lpstr>HG丸ｺﾞｼｯｸM-PRO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美和 高須</dc:creator>
  <cp:lastModifiedBy>USER</cp:lastModifiedBy>
  <cp:revision>44</cp:revision>
  <cp:lastPrinted>2025-06-10T23:44:07Z</cp:lastPrinted>
  <dcterms:created xsi:type="dcterms:W3CDTF">2024-04-30T23:39:04Z</dcterms:created>
  <dcterms:modified xsi:type="dcterms:W3CDTF">2025-06-13T12:03:19Z</dcterms:modified>
</cp:coreProperties>
</file>